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4" r:id="rId3"/>
    <p:sldId id="272" r:id="rId4"/>
    <p:sldId id="271" r:id="rId5"/>
    <p:sldId id="260" r:id="rId6"/>
    <p:sldId id="261" r:id="rId7"/>
    <p:sldId id="262" r:id="rId8"/>
    <p:sldId id="263" r:id="rId9"/>
    <p:sldId id="265" r:id="rId10"/>
    <p:sldId id="275" r:id="rId11"/>
    <p:sldId id="276" r:id="rId12"/>
    <p:sldId id="278" r:id="rId13"/>
    <p:sldId id="279" r:id="rId14"/>
    <p:sldId id="28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6CE7E-2254-4D05-9C5A-5F9BD0CBC8E6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1CCD-9B26-441E-A152-2289E7E10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6CE7E-2254-4D05-9C5A-5F9BD0CBC8E6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1CCD-9B26-441E-A152-2289E7E10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6CE7E-2254-4D05-9C5A-5F9BD0CBC8E6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1CCD-9B26-441E-A152-2289E7E10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6CE7E-2254-4D05-9C5A-5F9BD0CBC8E6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1CCD-9B26-441E-A152-2289E7E10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6CE7E-2254-4D05-9C5A-5F9BD0CBC8E6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1CCD-9B26-441E-A152-2289E7E10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6CE7E-2254-4D05-9C5A-5F9BD0CBC8E6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1CCD-9B26-441E-A152-2289E7E10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6CE7E-2254-4D05-9C5A-5F9BD0CBC8E6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1CCD-9B26-441E-A152-2289E7E10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6CE7E-2254-4D05-9C5A-5F9BD0CBC8E6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1CCD-9B26-441E-A152-2289E7E10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6CE7E-2254-4D05-9C5A-5F9BD0CBC8E6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1CCD-9B26-441E-A152-2289E7E10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6CE7E-2254-4D05-9C5A-5F9BD0CBC8E6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1CCD-9B26-441E-A152-2289E7E10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6CE7E-2254-4D05-9C5A-5F9BD0CBC8E6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1CCD-9B26-441E-A152-2289E7E10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6CE7E-2254-4D05-9C5A-5F9BD0CBC8E6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1CCD-9B26-441E-A152-2289E7E10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2285992"/>
            <a:ext cx="6643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«Игровые технологии в преподавании бурятского языка в ДОУ»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14942" y="4357694"/>
            <a:ext cx="32861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Выполнила: Куклина Татьяна Олеговна, педагог бурятского языка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14678" y="5643578"/>
            <a:ext cx="2184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Новонукутский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57290" y="714356"/>
            <a:ext cx="65008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Муниципальное бюджетное  дошкольное образовательное учреждение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Новонукутский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детский сад №6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42918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Эрбээхэй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» («Бабочка»)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закрепить основные цвета.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Ход игры: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столе раскладываются цветы, и ребенок должен посадить бабочку на лепесток нужного цвета.</a:t>
            </a:r>
          </a:p>
        </p:txBody>
      </p:sp>
      <p:pic>
        <p:nvPicPr>
          <p:cNvPr id="3074" name="Picture 2" descr="C:\Users\123\Desktop\фото бур\IMG_20251127_140655_17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143116"/>
            <a:ext cx="3286116" cy="4052873"/>
          </a:xfrm>
          <a:prstGeom prst="rect">
            <a:avLst/>
          </a:prstGeom>
          <a:noFill/>
        </p:spPr>
      </p:pic>
      <p:pic>
        <p:nvPicPr>
          <p:cNvPr id="3075" name="Picture 3" descr="C:\Users\123\Desktop\фото бур\IMG_20251127_140642_75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2143116"/>
            <a:ext cx="3786214" cy="40331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642918"/>
            <a:ext cx="7858180" cy="521497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Хэн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юун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эдеэдэг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?» («Кто что ест?»)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/>
              <a:t>акрепить знания детей о том, чем питаются дикие и домашние животные.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Ход игры: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педагог</a:t>
            </a:r>
            <a:r>
              <a:rPr lang="ru-RU" sz="2000" dirty="0"/>
              <a:t> раздает каждому ребенку карточку с изображением еды, называет одного животного, который изображен на круге, ребёнок у которого находится карточка с этой едой подходит и крепит на круг.</a:t>
            </a:r>
          </a:p>
          <a:p>
            <a:pPr>
              <a:buNone/>
            </a:pPr>
            <a:endParaRPr lang="ru-RU" sz="2000" dirty="0"/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123\Desktop\фото бур\IMG_20251127_140655_5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3286124"/>
            <a:ext cx="2214578" cy="2952771"/>
          </a:xfrm>
          <a:prstGeom prst="rect">
            <a:avLst/>
          </a:prstGeom>
          <a:noFill/>
        </p:spPr>
      </p:pic>
      <p:pic>
        <p:nvPicPr>
          <p:cNvPr id="4099" name="Picture 3" descr="C:\Users\123\Desktop\фото бур\IMG_20251127_140655_5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3286124"/>
            <a:ext cx="2214546" cy="2952728"/>
          </a:xfrm>
          <a:prstGeom prst="rect">
            <a:avLst/>
          </a:prstGeom>
          <a:noFill/>
        </p:spPr>
      </p:pic>
      <p:pic>
        <p:nvPicPr>
          <p:cNvPr id="4100" name="Picture 4" descr="C:\Users\123\Desktop\фото бур\IMG_20251127_140642_56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3286124"/>
            <a:ext cx="2196719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143932" cy="452596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Игра «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Бэлэн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хэлэн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научиться запоминать слова на бурятском языке и правильно их произносить. 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Ход игры: 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№1. «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Абыш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Найти одинаковые картинки у себя на карточке и на верхней карточке колоды. Первый кто найдет верное совпадение, говорит только на бурятском и забирает себе верхнюю карточку.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№2.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«Үгыш».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Игрокам раздают по одной карточке по очереди всю колоду и оставляют в центре стола последнюю карточку. Каждый игрок ставит перед собой свою мини-колоду картинками вверх. Нужно найти совпадения у себя в мини-колоде и в центральной карточке. Первый кто найдет верное совпадение, громко говорит на бурятском языке и скидывает свою карточку на центральную карточку. Тот кто быстрее всех скинет свои карточки выигрывает.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23\Desktop\фото бур\IMG_20251127_140615_1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785794"/>
            <a:ext cx="2625347" cy="3500462"/>
          </a:xfrm>
          <a:prstGeom prst="rect">
            <a:avLst/>
          </a:prstGeom>
          <a:noFill/>
        </p:spPr>
      </p:pic>
      <p:pic>
        <p:nvPicPr>
          <p:cNvPr id="5124" name="Picture 4" descr="C:\Users\123\Desktop\фото бур\IMG_20251127_140615_89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2500306"/>
            <a:ext cx="2571769" cy="3429024"/>
          </a:xfrm>
          <a:prstGeom prst="rect">
            <a:avLst/>
          </a:prstGeom>
          <a:noFill/>
        </p:spPr>
      </p:pic>
      <p:pic>
        <p:nvPicPr>
          <p:cNvPr id="5125" name="Picture 5" descr="C:\Users\123\Desktop\фото бур\IMG_20251127_140623_94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1214422"/>
            <a:ext cx="2732504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714357"/>
            <a:ext cx="75724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Без игры нет и не может быть полноценного умственного развития . Игра-это огромное светлое окно , через которое в духовный мир ребёнка вливается живительный поток представлений, понятий окружающего мира. Игра-это искра зажигающая огонёк пытливости и любознательности».</a:t>
            </a:r>
          </a:p>
          <a:p>
            <a:pPr algn="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В.А. Сухомлинский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1785926"/>
            <a:ext cx="77153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«Как превратить изучение языка в радость, а не в обязанность?»</a:t>
            </a:r>
          </a:p>
          <a:p>
            <a:pPr algn="just">
              <a:buFont typeface="Arial" pitchFamily="34" charset="0"/>
              <a:buChar char="•"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348" y="714356"/>
            <a:ext cx="764386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Игра – ведущий вид деятельности дошкольника, поэтому - это важно для преподавания языка.</a:t>
            </a:r>
          </a:p>
          <a:p>
            <a:pPr algn="ctr"/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123\Desktop\фото бур\IMG202511210933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571744"/>
            <a:ext cx="4476781" cy="3357586"/>
          </a:xfrm>
          <a:prstGeom prst="rect">
            <a:avLst/>
          </a:prstGeom>
          <a:noFill/>
        </p:spPr>
      </p:pic>
      <p:pic>
        <p:nvPicPr>
          <p:cNvPr id="1027" name="Picture 3" descr="C:\Users\123\Desktop\фото бур\IMG202511211002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3071810"/>
            <a:ext cx="3571900" cy="2678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785786" y="857232"/>
            <a:ext cx="7643866" cy="5268931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Принципы игрового обучения:</a:t>
            </a:r>
          </a:p>
          <a:p>
            <a:pPr>
              <a:buFont typeface="Courier New" pitchFamily="49" charset="0"/>
              <a:buChar char="o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естественность;</a:t>
            </a:r>
          </a:p>
          <a:p>
            <a:pPr>
              <a:buFont typeface="Courier New" pitchFamily="49" charset="0"/>
              <a:buChar char="o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многократное повторение;</a:t>
            </a:r>
          </a:p>
          <a:p>
            <a:pPr>
              <a:buFont typeface="Courier New" pitchFamily="49" charset="0"/>
              <a:buChar char="o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эмоциональная включенность; </a:t>
            </a:r>
          </a:p>
          <a:p>
            <a:pPr>
              <a:buFont typeface="Courier New" pitchFamily="49" charset="0"/>
              <a:buChar char="o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социальная практика.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Классификация по целям:</a:t>
            </a:r>
          </a:p>
          <a:p>
            <a:pPr>
              <a:buFont typeface="Courier New" pitchFamily="49" charset="0"/>
              <a:buChar char="o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расширение словарного запаса;</a:t>
            </a:r>
          </a:p>
          <a:p>
            <a:pPr>
              <a:buFont typeface="Courier New" pitchFamily="49" charset="0"/>
              <a:buChar char="o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отработку грамматики;</a:t>
            </a:r>
          </a:p>
          <a:p>
            <a:pPr>
              <a:buFont typeface="Courier New" pitchFamily="49" charset="0"/>
              <a:buChar char="o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развитие связной речи;</a:t>
            </a:r>
          </a:p>
          <a:p>
            <a:pPr>
              <a:buFont typeface="Courier New" pitchFamily="49" charset="0"/>
              <a:buChar char="o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формирование фонетической культуры.</a:t>
            </a:r>
          </a:p>
          <a:p>
            <a:pPr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42910" y="57148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Примеры игр:</a:t>
            </a:r>
          </a:p>
          <a:p>
            <a:pPr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Хэн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түргэн бэ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?» («Кто быстрее?»)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закрепление лексики по теме «Животные»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Ход: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педагог показывает картинку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игрушку, дети хором называют животное на бурятском. Затем – соревнование: кто быстрее назовет.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Вариации: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добавить звукоподражания («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му-у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», «гав-гав»).</a:t>
            </a:r>
          </a:p>
        </p:txBody>
      </p:sp>
      <p:pic>
        <p:nvPicPr>
          <p:cNvPr id="2050" name="Picture 2" descr="C:\Users\123\Desktop\фото бур\IMG_20251127_163540_58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2786058"/>
            <a:ext cx="2571769" cy="3429026"/>
          </a:xfrm>
          <a:prstGeom prst="rect">
            <a:avLst/>
          </a:prstGeom>
          <a:noFill/>
        </p:spPr>
      </p:pic>
      <p:pic>
        <p:nvPicPr>
          <p:cNvPr id="2051" name="Picture 3" descr="C:\Users\123\Desktop\фото бур\IMG_20251127_163541_18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2786058"/>
            <a:ext cx="3214710" cy="34883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71472" y="571480"/>
            <a:ext cx="7858180" cy="450059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Шэдитэ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эеы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гэр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» («Волшебная юрта»)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закрепить цвета, названия домашних и диких животных, названия одежды и т.д.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Ход игры: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дети достают из юрты карточку, называют что изображено и переводят  слово на бурятский язык.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123\Desktop\фото бур\IMG_20251127_140836_3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357430"/>
            <a:ext cx="2732504" cy="3643338"/>
          </a:xfrm>
          <a:prstGeom prst="rect">
            <a:avLst/>
          </a:prstGeom>
          <a:noFill/>
        </p:spPr>
      </p:pic>
      <p:pic>
        <p:nvPicPr>
          <p:cNvPr id="1029" name="Picture 5" descr="C:\Users\123\Desktop\фото бур\IMG_20251127_141512_6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2357430"/>
            <a:ext cx="2786083" cy="3714776"/>
          </a:xfrm>
          <a:prstGeom prst="rect">
            <a:avLst/>
          </a:prstGeom>
          <a:noFill/>
        </p:spPr>
      </p:pic>
      <p:pic>
        <p:nvPicPr>
          <p:cNvPr id="1030" name="Picture 6" descr="C:\Users\123\Desktop\фото бур\IMG_20251127_141519_8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2500306"/>
            <a:ext cx="2464611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42910" y="928670"/>
            <a:ext cx="7929618" cy="450059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Хургануудай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театр» («Пальчиковый театр»)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Пальчиковый театр – средство развития речи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у дошкольников 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бурятском языке. Также можно применять его при изучении диалога. В пальчиковый театр входят фигурки пяти пальчиков-людей по вариации бурятской старинной считалки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Табан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хурган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(Пять пальцев)</a:t>
            </a:r>
          </a:p>
          <a:p>
            <a:pPr algn="just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Развивать речь, фантазию и воображение, зрительное и слуховое восприятие у дошкольников;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Развивать мелкую моторику рук;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Развивать пространственное мышление;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Расширять словарный запас;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Воспитывать любовь к сказкам.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23\Desktop\фото бур\IMG_20251127_140601_46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642918"/>
            <a:ext cx="3357586" cy="2518190"/>
          </a:xfrm>
          <a:prstGeom prst="rect">
            <a:avLst/>
          </a:prstGeom>
          <a:noFill/>
        </p:spPr>
      </p:pic>
      <p:pic>
        <p:nvPicPr>
          <p:cNvPr id="2051" name="Picture 3" descr="C:\Users\123\Desktop\фото бур\IMG_20251127_140601_63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1928802"/>
            <a:ext cx="4286279" cy="3214710"/>
          </a:xfrm>
          <a:prstGeom prst="rect">
            <a:avLst/>
          </a:prstGeom>
          <a:noFill/>
        </p:spPr>
      </p:pic>
      <p:pic>
        <p:nvPicPr>
          <p:cNvPr id="2052" name="Picture 4" descr="C:\Users\123\Desktop\фото бур\IMG_20251127_140601_89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3286124"/>
            <a:ext cx="3524275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552</Words>
  <Application>Microsoft Office PowerPoint</Application>
  <PresentationFormat>Экран (4:3)</PresentationFormat>
  <Paragraphs>58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Courier New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Д_сад</cp:lastModifiedBy>
  <cp:revision>64</cp:revision>
  <dcterms:created xsi:type="dcterms:W3CDTF">2024-03-08T05:50:15Z</dcterms:created>
  <dcterms:modified xsi:type="dcterms:W3CDTF">2025-11-28T01:08:28Z</dcterms:modified>
</cp:coreProperties>
</file>