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80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08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9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7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3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9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8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24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21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9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61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1000" r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18642-ADA3-477C-AB90-32216D3B31F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11506-9B58-4A22-B5C3-A5DE8F300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20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3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458" y="2206173"/>
            <a:ext cx="2761343" cy="994002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водитель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9331" y="899886"/>
            <a:ext cx="7047162" cy="4914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9458" y="4405477"/>
            <a:ext cx="2761343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 smtClean="0">
                <a:solidFill>
                  <a:srgbClr val="E1E3E6"/>
                </a:solidFill>
                <a:effectLst/>
                <a:latin typeface="-apple-system"/>
              </a:rPr>
              <a:t>жолоошон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27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9972" y="1698171"/>
            <a:ext cx="2804886" cy="877888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строитель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314" y="478971"/>
            <a:ext cx="5514295" cy="55142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09972" y="3752334"/>
            <a:ext cx="2804886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 smtClean="0">
                <a:solidFill>
                  <a:srgbClr val="E1E3E6"/>
                </a:solidFill>
                <a:effectLst/>
                <a:latin typeface="-apple-system"/>
              </a:rPr>
              <a:t>барилгашан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93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5900" y="307068"/>
            <a:ext cx="6680200" cy="1325563"/>
          </a:xfrm>
          <a:solidFill>
            <a:schemeClr val="bg1">
              <a:alpha val="74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b="1" dirty="0" smtClean="0"/>
              <a:t>Хоердохи б</a:t>
            </a:r>
            <a:r>
              <a:rPr lang="mn-MN" b="1" dirty="0" smtClean="0"/>
              <a:t>ү</a:t>
            </a:r>
            <a:r>
              <a:rPr lang="ru-RU" b="1" dirty="0" smtClean="0"/>
              <a:t>лэг</a:t>
            </a:r>
            <a:br>
              <a:rPr lang="ru-RU" b="1" dirty="0" smtClean="0"/>
            </a:br>
            <a:r>
              <a:rPr lang="ru-RU" b="1" dirty="0" smtClean="0"/>
              <a:t>«Амитад»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337" y="1873024"/>
            <a:ext cx="4484233" cy="46874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38305" y="2605705"/>
            <a:ext cx="1776192" cy="646331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600" b="1" i="0" dirty="0" smtClean="0">
                <a:solidFill>
                  <a:srgbClr val="E1E3E6"/>
                </a:solidFill>
                <a:effectLst/>
                <a:latin typeface="-apple-system"/>
              </a:rPr>
              <a:t>кролик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99618" y="4225110"/>
            <a:ext cx="3653565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200" b="1" i="0" dirty="0" err="1" smtClean="0">
                <a:solidFill>
                  <a:srgbClr val="E1E3E6"/>
                </a:solidFill>
                <a:effectLst/>
                <a:latin typeface="-apple-system"/>
              </a:rPr>
              <a:t>шандаган</a:t>
            </a:r>
            <a:r>
              <a:rPr lang="ru-RU" sz="3200" b="1" i="0" dirty="0" smtClean="0">
                <a:solidFill>
                  <a:srgbClr val="E1E3E6"/>
                </a:solidFill>
                <a:effectLst/>
                <a:latin typeface="-apple-system"/>
              </a:rPr>
              <a:t>/</a:t>
            </a:r>
            <a:r>
              <a:rPr lang="ru-RU" sz="3200" b="1" i="0" dirty="0" err="1" smtClean="0">
                <a:solidFill>
                  <a:srgbClr val="E1E3E6"/>
                </a:solidFill>
                <a:effectLst/>
                <a:latin typeface="-apple-system"/>
              </a:rPr>
              <a:t>туулай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658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228" y="2104571"/>
            <a:ext cx="2369457" cy="660174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лев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257" y="563382"/>
            <a:ext cx="5225143" cy="56716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3228" y="3650734"/>
            <a:ext cx="2369457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0" dirty="0" err="1" smtClean="0">
                <a:solidFill>
                  <a:srgbClr val="E1E3E6"/>
                </a:solidFill>
                <a:effectLst/>
                <a:latin typeface="-apple-system"/>
              </a:rPr>
              <a:t>арсалан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645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2343" y="1814285"/>
            <a:ext cx="2830285" cy="1081088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5300" b="1" dirty="0" smtClean="0">
                <a:solidFill>
                  <a:schemeClr val="bg1"/>
                </a:solidFill>
              </a:rPr>
              <a:t>обезьяна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sun9-74.userapi.com/impg/mSI9kZONOat0dPsVv5gRYQrcztYs3T3w9FmM_Q/m6sGwt5Fymw.jpg?size=749x1080&amp;quality=95&amp;sign=38e618028bb229a83b380ed9253b231c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19" y="239225"/>
            <a:ext cx="4208524" cy="606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48002" y="3795877"/>
            <a:ext cx="1838966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4000" b="1" i="0" dirty="0" err="1" smtClean="0">
                <a:solidFill>
                  <a:srgbClr val="E1E3E6"/>
                </a:solidFill>
                <a:effectLst/>
                <a:latin typeface="-apple-system"/>
              </a:rPr>
              <a:t>бишэн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445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4856" y="2220686"/>
            <a:ext cx="2627087" cy="877888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тигр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365125"/>
            <a:ext cx="4484913" cy="60637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5552" y="4042003"/>
            <a:ext cx="186569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E1E3E6"/>
                </a:solidFill>
                <a:effectLst/>
                <a:latin typeface="-apple-system"/>
              </a:rPr>
              <a:t>бар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7799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7114" y="1872343"/>
            <a:ext cx="1440543" cy="1066574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слон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141980"/>
            <a:ext cx="5083629" cy="50836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7541" y="3810391"/>
            <a:ext cx="1199687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600" b="1" i="0" dirty="0" err="1" smtClean="0">
                <a:solidFill>
                  <a:srgbClr val="E1E3E6"/>
                </a:solidFill>
                <a:effectLst/>
                <a:latin typeface="-apple-system"/>
              </a:rPr>
              <a:t>заан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855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886" y="1959429"/>
            <a:ext cx="2830286" cy="1052059"/>
          </a:xfr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черепашка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140" y="754744"/>
            <a:ext cx="5807833" cy="54367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10853" y="4013591"/>
            <a:ext cx="2032351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4000" b="1" i="0" dirty="0" err="1" smtClean="0">
                <a:solidFill>
                  <a:srgbClr val="E1E3E6"/>
                </a:solidFill>
                <a:effectLst/>
                <a:latin typeface="-apple-system"/>
              </a:rPr>
              <a:t>мэлхэй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4519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685" y="2222954"/>
            <a:ext cx="2137229" cy="1013732"/>
          </a:xfrm>
          <a:solidFill>
            <a:schemeClr val="accent6">
              <a:lumMod val="75000"/>
              <a:alpha val="9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 smtClean="0"/>
              <a:t>II </a:t>
            </a:r>
            <a:r>
              <a:rPr lang="ru-RU" dirty="0" err="1" smtClean="0"/>
              <a:t>шата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5315" y="3570513"/>
            <a:ext cx="4833257" cy="893763"/>
          </a:xfrm>
          <a:solidFill>
            <a:schemeClr val="accent6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/>
              <a:t>« </a:t>
            </a:r>
            <a:r>
              <a:rPr lang="ru-RU" sz="4400" b="1" dirty="0" err="1" smtClean="0"/>
              <a:t>Дуун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захяа</a:t>
            </a:r>
            <a:r>
              <a:rPr lang="ru-RU" sz="4400" b="1" dirty="0" smtClean="0"/>
              <a:t>»</a:t>
            </a:r>
          </a:p>
          <a:p>
            <a:pPr marL="0" indent="0" algn="ctr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2854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4" y="263525"/>
            <a:ext cx="8320314" cy="1325563"/>
          </a:xfrm>
          <a:solidFill>
            <a:schemeClr val="bg1">
              <a:alpha val="63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err="1" smtClean="0"/>
              <a:t>Дуунууды</a:t>
            </a:r>
            <a:r>
              <a:rPr lang="ru-RU" dirty="0" smtClean="0"/>
              <a:t> </a:t>
            </a:r>
            <a:r>
              <a:rPr lang="ru-RU" dirty="0" err="1" smtClean="0"/>
              <a:t>аялгаарнь</a:t>
            </a:r>
            <a:r>
              <a:rPr lang="ru-RU" dirty="0" smtClean="0"/>
              <a:t> </a:t>
            </a:r>
            <a:r>
              <a:rPr lang="ru-RU" dirty="0" err="1" smtClean="0"/>
              <a:t>таагты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552543" cy="670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9940" y="1674428"/>
            <a:ext cx="6676571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E1E3E6"/>
                </a:solidFill>
                <a:effectLst/>
                <a:latin typeface="-apple-system"/>
              </a:rPr>
              <a:t>Сарюна </a:t>
            </a:r>
            <a:r>
              <a:rPr lang="ru-RU" sz="2000" b="0" i="0" dirty="0" err="1" smtClean="0">
                <a:solidFill>
                  <a:srgbClr val="E1E3E6"/>
                </a:solidFill>
                <a:effectLst/>
                <a:latin typeface="-apple-system"/>
              </a:rPr>
              <a:t>Бальжинимаева</a:t>
            </a:r>
            <a:r>
              <a:rPr lang="ru-RU" sz="2000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sz="2000" b="0" i="0" dirty="0" err="1" smtClean="0">
                <a:solidFill>
                  <a:srgbClr val="E1E3E6"/>
                </a:solidFill>
                <a:effectLst/>
                <a:latin typeface="-apple-system"/>
              </a:rPr>
              <a:t>Тоншыт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9941" y="2159879"/>
            <a:ext cx="667657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Ринчин</a:t>
            </a:r>
            <a:r>
              <a:rPr lang="ru-RU" dirty="0">
                <a:solidFill>
                  <a:srgbClr val="E1E3E6"/>
                </a:solidFill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Дашицыренов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Эжым</a:t>
            </a:r>
            <a:r>
              <a:rPr lang="ru-RU" dirty="0" smtClean="0">
                <a:solidFill>
                  <a:srgbClr val="E1E3E6"/>
                </a:solidFill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найдал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03551" y="2600507"/>
            <a:ext cx="6676571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b="0" i="0" dirty="0" err="1" smtClean="0">
                <a:solidFill>
                  <a:srgbClr val="E1E3E6"/>
                </a:solidFill>
                <a:effectLst/>
                <a:latin typeface="-apple-system"/>
              </a:rPr>
              <a:t>Miralza</a:t>
            </a:r>
            <a:r>
              <a:rPr lang="en-US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Солонго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9941" y="3046537"/>
            <a:ext cx="6685644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Инна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Шагнаева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Түрүүшын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дуран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89940" y="3489303"/>
            <a:ext cx="6676571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Александр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Саможапов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– На</a:t>
            </a:r>
            <a:r>
              <a:rPr lang="en-US" b="0" i="0" dirty="0" smtClean="0">
                <a:solidFill>
                  <a:srgbClr val="E1E3E6"/>
                </a:solidFill>
                <a:effectLst/>
                <a:latin typeface="-apple-system"/>
              </a:rPr>
              <a:t>h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анайм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одон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9940" y="3907005"/>
            <a:ext cx="6667496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Мэдэгма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Доржиева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Залуушуул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99015" y="4339882"/>
            <a:ext cx="6667497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b="0" i="0" dirty="0" err="1" smtClean="0">
                <a:solidFill>
                  <a:srgbClr val="E1E3E6"/>
                </a:solidFill>
                <a:effectLst/>
                <a:latin typeface="-apple-system"/>
              </a:rPr>
              <a:t>Alihan</a:t>
            </a:r>
            <a:r>
              <a:rPr lang="en-US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en-US" b="0" i="0" dirty="0" err="1" smtClean="0">
                <a:solidFill>
                  <a:srgbClr val="E1E3E6"/>
                </a:solidFill>
                <a:effectLst/>
                <a:latin typeface="-apple-system"/>
              </a:rPr>
              <a:t>Dze</a:t>
            </a:r>
            <a:r>
              <a:rPr lang="en-US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Бүхы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дээрэ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8089" y="4810964"/>
            <a:ext cx="6667496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Дугарма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Цыренова – </a:t>
            </a:r>
            <a:r>
              <a:rPr lang="en-US" b="0" i="0" dirty="0" smtClean="0">
                <a:solidFill>
                  <a:srgbClr val="E1E3E6"/>
                </a:solidFill>
                <a:effectLst/>
                <a:latin typeface="-apple-system"/>
              </a:rPr>
              <a:t>h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ээр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шаалган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99015" y="5295464"/>
            <a:ext cx="6685644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Бадма-Ханда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Аюшеева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Эжыдээ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89940" y="5811664"/>
            <a:ext cx="6667496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Нонна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Тогочиева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–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Шамдаа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08089" y="6339779"/>
            <a:ext cx="6676570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Алагуй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- 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Хэлыш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30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255" y="1349829"/>
            <a:ext cx="5762173" cy="4484913"/>
          </a:xfr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en-US" sz="6000" b="1" dirty="0" smtClean="0"/>
              <a:t>I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шата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err="1" smtClean="0"/>
              <a:t>Зураг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дээрэ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хэн</a:t>
            </a:r>
            <a:r>
              <a:rPr lang="ru-RU" sz="6000" b="1" dirty="0" smtClean="0"/>
              <a:t> бэ?</a:t>
            </a:r>
            <a:br>
              <a:rPr lang="ru-RU" sz="6000" b="1" dirty="0" smtClean="0"/>
            </a:br>
            <a:r>
              <a:rPr lang="ru-RU" sz="6000" b="1" dirty="0" err="1" smtClean="0"/>
              <a:t>Буряадаар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нэрлэгты</a:t>
            </a:r>
            <a:r>
              <a:rPr lang="ru-RU" sz="6000" b="1" dirty="0" smtClean="0"/>
              <a:t>.</a:t>
            </a:r>
            <a:br>
              <a:rPr lang="ru-RU" sz="6000" b="1" dirty="0" smtClean="0"/>
            </a:br>
            <a:r>
              <a:rPr lang="ru-RU" sz="6000" b="1" dirty="0" smtClean="0"/>
              <a:t>Нэгэдэхи б</a:t>
            </a:r>
            <a:r>
              <a:rPr lang="mn-MN" sz="6000" b="1" dirty="0" smtClean="0"/>
              <a:t>ү</a:t>
            </a:r>
            <a:r>
              <a:rPr lang="ru-RU" sz="6000" b="1" dirty="0" smtClean="0"/>
              <a:t>лэг: «</a:t>
            </a:r>
            <a:r>
              <a:rPr lang="ru-RU" sz="6000" b="1" dirty="0" err="1" smtClean="0"/>
              <a:t>Мэргэжэл</a:t>
            </a:r>
            <a:r>
              <a:rPr lang="ru-RU" sz="6000" b="1" dirty="0" smtClean="0"/>
              <a:t>»</a:t>
            </a:r>
            <a:br>
              <a:rPr lang="ru-RU" sz="6000" b="1" dirty="0" smtClean="0"/>
            </a:b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4999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385" y="292554"/>
            <a:ext cx="8741229" cy="1325563"/>
          </a:xfrm>
          <a:solidFill>
            <a:schemeClr val="bg1">
              <a:alpha val="77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dirty="0" err="1" smtClean="0"/>
              <a:t>Дуунуудай</a:t>
            </a:r>
            <a:r>
              <a:rPr lang="ru-RU" dirty="0" smtClean="0"/>
              <a:t> </a:t>
            </a:r>
            <a:r>
              <a:rPr lang="mn-MN" dirty="0" smtClean="0"/>
              <a:t>ү</a:t>
            </a:r>
            <a:r>
              <a:rPr lang="ru-RU" dirty="0" err="1" smtClean="0"/>
              <a:t>гынь</a:t>
            </a:r>
            <a:r>
              <a:rPr lang="ru-RU" dirty="0" smtClean="0"/>
              <a:t> </a:t>
            </a:r>
            <a:r>
              <a:rPr lang="mn-MN" dirty="0" smtClean="0"/>
              <a:t>ү</a:t>
            </a:r>
            <a:r>
              <a:rPr lang="ru-RU" dirty="0" err="1" smtClean="0"/>
              <a:t>ргэлжэл</a:t>
            </a:r>
            <a:r>
              <a:rPr lang="mn-MN" dirty="0" smtClean="0"/>
              <a:t>үү</a:t>
            </a:r>
            <a:r>
              <a:rPr lang="ru-RU" dirty="0" err="1" smtClean="0"/>
              <a:t>лэгты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5385" y="2696482"/>
            <a:ext cx="9060543" cy="2644775"/>
          </a:xfrm>
          <a:solidFill>
            <a:schemeClr val="bg1">
              <a:alpha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Хани н</a:t>
            </a:r>
            <a:r>
              <a:rPr lang="mn-MN" dirty="0" smtClean="0"/>
              <a:t>ү</a:t>
            </a:r>
            <a:r>
              <a:rPr lang="ru-RU" dirty="0" err="1" smtClean="0"/>
              <a:t>хэдни</a:t>
            </a:r>
            <a:endParaRPr lang="ru-RU" dirty="0"/>
          </a:p>
          <a:p>
            <a:pPr marL="0" indent="0" algn="ctr">
              <a:buNone/>
            </a:pPr>
            <a:r>
              <a:rPr lang="ru-RU" dirty="0" err="1" smtClean="0"/>
              <a:t>Яаралтай</a:t>
            </a:r>
            <a:r>
              <a:rPr lang="ru-RU" dirty="0" smtClean="0"/>
              <a:t> </a:t>
            </a:r>
            <a:r>
              <a:rPr lang="ru-RU" dirty="0" err="1" smtClean="0"/>
              <a:t>харгы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err="1" smtClean="0"/>
              <a:t>Алтаргана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На</a:t>
            </a:r>
            <a:r>
              <a:rPr lang="en-US" dirty="0" smtClean="0"/>
              <a:t>h</a:t>
            </a:r>
            <a:r>
              <a:rPr lang="ru-RU" dirty="0" err="1" smtClean="0"/>
              <a:t>анайм</a:t>
            </a:r>
            <a:r>
              <a:rPr lang="ru-RU" dirty="0" smtClean="0"/>
              <a:t> н</a:t>
            </a:r>
            <a:r>
              <a:rPr lang="mn-MN" dirty="0" smtClean="0"/>
              <a:t>ү</a:t>
            </a:r>
            <a:r>
              <a:rPr lang="ru-RU" dirty="0" err="1" smtClean="0"/>
              <a:t>хэр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err="1" smtClean="0"/>
              <a:t>Намуухан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mn-MN" dirty="0" smtClean="0"/>
              <a:t>ү</a:t>
            </a:r>
            <a:r>
              <a:rPr lang="ru-RU" dirty="0" smtClean="0"/>
              <a:t>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63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200" y="263525"/>
            <a:ext cx="6781800" cy="1325563"/>
          </a:xfrm>
          <a:solidFill>
            <a:schemeClr val="bg1">
              <a:alpha val="69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 smtClean="0"/>
              <a:t>III </a:t>
            </a:r>
            <a:r>
              <a:rPr lang="ru-RU" dirty="0" err="1" smtClean="0"/>
              <a:t>шата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0200" y="1709511"/>
            <a:ext cx="6781800" cy="583746"/>
          </a:xfrm>
          <a:solidFill>
            <a:schemeClr val="bg1">
              <a:alpha val="65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Блиц – </a:t>
            </a:r>
            <a:r>
              <a:rPr lang="ru-RU" dirty="0" err="1" smtClean="0"/>
              <a:t>Урилдаан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4545" y="2552179"/>
            <a:ext cx="2604998" cy="3970318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Сахар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Сундук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Ведро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Радуга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Сосед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Ягода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Лопата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Сосна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Улица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Остановка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Юбка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Сорока</a:t>
            </a: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Ёж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магазин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0681" y="2413680"/>
            <a:ext cx="2859890" cy="424731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Шэхэр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Ханза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Х</a:t>
            </a:r>
            <a:r>
              <a:rPr lang="mn-MN" b="0" i="0" dirty="0" smtClean="0">
                <a:solidFill>
                  <a:srgbClr val="E1E3E6"/>
                </a:solidFill>
                <a:effectLst/>
                <a:latin typeface="-apple-system"/>
              </a:rPr>
              <a:t>ү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нэг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en-US" dirty="0" smtClean="0">
                <a:solidFill>
                  <a:srgbClr val="E1E3E6"/>
                </a:solidFill>
                <a:latin typeface="-apple-system"/>
              </a:rPr>
              <a:t>H</a:t>
            </a:r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олонго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Х</a:t>
            </a:r>
            <a:r>
              <a:rPr lang="mn-MN" b="0" i="0" dirty="0" smtClean="0">
                <a:solidFill>
                  <a:srgbClr val="E1E3E6"/>
                </a:solidFill>
                <a:effectLst/>
                <a:latin typeface="-apple-system"/>
              </a:rPr>
              <a:t>ү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ршэ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Жэмэс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Х</a:t>
            </a:r>
            <a:r>
              <a:rPr lang="mn-MN" b="0" i="0" dirty="0" smtClean="0">
                <a:solidFill>
                  <a:srgbClr val="E1E3E6"/>
                </a:solidFill>
                <a:effectLst/>
                <a:latin typeface="-apple-system"/>
              </a:rPr>
              <a:t>ү</a:t>
            </a:r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рзэ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ru-RU" dirty="0" smtClean="0">
                <a:solidFill>
                  <a:srgbClr val="E1E3E6"/>
                </a:solidFill>
                <a:latin typeface="-apple-system"/>
              </a:rPr>
              <a:t>Нар</a:t>
            </a:r>
            <a:r>
              <a:rPr lang="en-US" dirty="0" smtClean="0">
                <a:solidFill>
                  <a:srgbClr val="E1E3E6"/>
                </a:solidFill>
                <a:latin typeface="-apple-system"/>
              </a:rPr>
              <a:t>h</a:t>
            </a:r>
            <a:r>
              <a:rPr lang="ru-RU" dirty="0" smtClean="0">
                <a:solidFill>
                  <a:srgbClr val="E1E3E6"/>
                </a:solidFill>
                <a:latin typeface="-apple-system"/>
              </a:rPr>
              <a:t>ан</a:t>
            </a:r>
          </a:p>
          <a:p>
            <a:pPr algn="ctr"/>
            <a:r>
              <a:rPr lang="mn-MN" b="0" i="0" dirty="0" smtClean="0">
                <a:solidFill>
                  <a:srgbClr val="E1E3E6"/>
                </a:solidFill>
                <a:effectLst/>
                <a:latin typeface="-apple-system"/>
              </a:rPr>
              <a:t>Ү</a:t>
            </a:r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йлсэ</a:t>
            </a:r>
            <a:r>
              <a:rPr lang="ru-RU" dirty="0" smtClean="0">
                <a:solidFill>
                  <a:srgbClr val="E1E3E6"/>
                </a:solidFill>
                <a:latin typeface="-apple-system"/>
              </a:rPr>
              <a:t>/</a:t>
            </a:r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гудамжа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Зогсолто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Хормой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Шаазгай</a:t>
            </a:r>
            <a:endParaRPr lang="ru-RU" b="0" i="0" dirty="0" smtClean="0">
              <a:solidFill>
                <a:srgbClr val="E1E3E6"/>
              </a:solidFill>
              <a:effectLst/>
              <a:latin typeface="-apple-system"/>
            </a:endParaRPr>
          </a:p>
          <a:p>
            <a:pPr algn="ctr"/>
            <a:r>
              <a:rPr lang="ru-RU" dirty="0" err="1" smtClean="0">
                <a:solidFill>
                  <a:srgbClr val="E1E3E6"/>
                </a:solidFill>
                <a:latin typeface="-apple-system"/>
              </a:rPr>
              <a:t>Заряа</a:t>
            </a:r>
            <a:endParaRPr lang="ru-RU" dirty="0" smtClean="0">
              <a:solidFill>
                <a:srgbClr val="E1E3E6"/>
              </a:solidFill>
              <a:latin typeface="-apple-system"/>
            </a:endParaRPr>
          </a:p>
          <a:p>
            <a:pPr algn="ctr"/>
            <a:r>
              <a:rPr lang="ru-RU" b="0" i="0" dirty="0" err="1" smtClean="0">
                <a:solidFill>
                  <a:srgbClr val="E1E3E6"/>
                </a:solidFill>
                <a:effectLst/>
                <a:latin typeface="-apple-system"/>
              </a:rPr>
              <a:t>дэлг</a:t>
            </a:r>
            <a:r>
              <a:rPr lang="mn-MN" b="0" i="0" dirty="0" smtClean="0">
                <a:solidFill>
                  <a:srgbClr val="E1E3E6"/>
                </a:solidFill>
                <a:effectLst/>
                <a:latin typeface="-apple-system"/>
              </a:rPr>
              <a:t>үү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р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62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2144" y="2150382"/>
            <a:ext cx="6999514" cy="1325563"/>
          </a:xfrm>
          <a:solidFill>
            <a:schemeClr val="bg1">
              <a:alpha val="77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ru-RU" dirty="0" err="1" smtClean="0"/>
              <a:t>Дахин</a:t>
            </a:r>
            <a:r>
              <a:rPr lang="ru-RU" dirty="0" smtClean="0"/>
              <a:t> </a:t>
            </a:r>
            <a:r>
              <a:rPr lang="ru-RU" dirty="0" err="1" smtClean="0"/>
              <a:t>уулзатараа</a:t>
            </a:r>
            <a:r>
              <a:rPr lang="ru-RU" dirty="0" smtClean="0"/>
              <a:t> </a:t>
            </a:r>
            <a:r>
              <a:rPr lang="ru-RU" dirty="0" err="1" smtClean="0"/>
              <a:t>баяртай</a:t>
            </a:r>
            <a:r>
              <a:rPr lang="ru-RU" dirty="0" smtClean="0"/>
              <a:t>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4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273" y="667657"/>
            <a:ext cx="5349649" cy="53496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7474771" y="2298919"/>
            <a:ext cx="3149685" cy="584775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E1E3E6"/>
                </a:solidFill>
                <a:effectLst/>
                <a:latin typeface="-apple-system"/>
              </a:rPr>
              <a:t>переводчик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74770" y="3614055"/>
            <a:ext cx="3149685" cy="523220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0" dirty="0" err="1" smtClean="0">
                <a:solidFill>
                  <a:srgbClr val="E1E3E6"/>
                </a:solidFill>
                <a:effectLst/>
                <a:latin typeface="-apple-system"/>
              </a:rPr>
              <a:t>оршуулагша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0460638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2608" y="579211"/>
            <a:ext cx="5525621" cy="5496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9895" y="1857829"/>
            <a:ext cx="2826619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i="0" dirty="0" smtClean="0">
                <a:solidFill>
                  <a:srgbClr val="E1E3E6"/>
                </a:solidFill>
                <a:effectLst/>
                <a:latin typeface="-apple-system"/>
              </a:rPr>
              <a:t>пастух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14055" y="3585029"/>
            <a:ext cx="2498287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0" dirty="0" err="1" smtClean="0">
                <a:solidFill>
                  <a:srgbClr val="E1E3E6"/>
                </a:solidFill>
                <a:effectLst/>
                <a:latin typeface="-apple-system"/>
              </a:rPr>
              <a:t>малшан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4085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658" y="482302"/>
            <a:ext cx="5327314" cy="586883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566937" y="2394858"/>
            <a:ext cx="2099578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i="0" dirty="0" smtClean="0">
                <a:solidFill>
                  <a:srgbClr val="E1E3E6"/>
                </a:solidFill>
                <a:effectLst/>
                <a:latin typeface="-apple-system"/>
              </a:rPr>
              <a:t>швея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32512" y="3744686"/>
            <a:ext cx="2568428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0" dirty="0" err="1" smtClean="0">
                <a:solidFill>
                  <a:srgbClr val="E1E3E6"/>
                </a:solidFill>
                <a:effectLst/>
                <a:latin typeface="-apple-system"/>
              </a:rPr>
              <a:t>оёдолшон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3079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1771" y="724694"/>
            <a:ext cx="5297716" cy="5278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9784" y="2002972"/>
            <a:ext cx="1989701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i="0" dirty="0" smtClean="0">
                <a:solidFill>
                  <a:srgbClr val="E1E3E6"/>
                </a:solidFill>
                <a:effectLst/>
                <a:latin typeface="-apple-system"/>
              </a:rPr>
              <a:t>повар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47018" y="3701144"/>
            <a:ext cx="2594354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0" dirty="0" err="1" smtClean="0">
                <a:solidFill>
                  <a:srgbClr val="E1E3E6"/>
                </a:solidFill>
                <a:effectLst/>
                <a:latin typeface="-apple-system"/>
              </a:rPr>
              <a:t>тогоошон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7126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017" y="779122"/>
            <a:ext cx="5354298" cy="53542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61933" y="2206171"/>
            <a:ext cx="2802866" cy="646331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0" dirty="0" smtClean="0">
                <a:solidFill>
                  <a:srgbClr val="E1E3E6"/>
                </a:solidFill>
                <a:effectLst/>
                <a:latin typeface="-apple-system"/>
              </a:rPr>
              <a:t>писатель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55045" y="3694276"/>
            <a:ext cx="3416641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E1E3E6"/>
                </a:solidFill>
                <a:effectLst/>
                <a:latin typeface="-apple-system"/>
              </a:rPr>
              <a:t>уран</a:t>
            </a:r>
            <a:r>
              <a:rPr lang="ru-RU" b="0" i="0" dirty="0" smtClean="0">
                <a:solidFill>
                  <a:srgbClr val="E1E3E6"/>
                </a:solidFill>
                <a:effectLst/>
                <a:latin typeface="-apple-system"/>
              </a:rPr>
              <a:t> </a:t>
            </a:r>
            <a:r>
              <a:rPr lang="ru-RU" sz="3200" b="1" i="0" dirty="0" err="1" smtClean="0">
                <a:solidFill>
                  <a:srgbClr val="E1E3E6"/>
                </a:solidFill>
                <a:effectLst/>
                <a:latin typeface="-apple-system"/>
              </a:rPr>
              <a:t>зохеолшон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3727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0101" y="488837"/>
            <a:ext cx="5833269" cy="58332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6378" y="2017485"/>
            <a:ext cx="2557621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i="0" dirty="0" smtClean="0">
                <a:solidFill>
                  <a:srgbClr val="E1E3E6"/>
                </a:solidFill>
                <a:effectLst/>
                <a:latin typeface="-apple-system"/>
              </a:rPr>
              <a:t>доярка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6378" y="3889828"/>
            <a:ext cx="2557621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i="0" dirty="0" smtClean="0">
                <a:solidFill>
                  <a:srgbClr val="E1E3E6"/>
                </a:solidFill>
                <a:effectLst/>
                <a:latin typeface="-apple-system"/>
              </a:rPr>
              <a:t>h</a:t>
            </a:r>
            <a:r>
              <a:rPr lang="ru-RU" sz="3200" b="1" i="0" dirty="0" err="1" smtClean="0">
                <a:solidFill>
                  <a:srgbClr val="E1E3E6"/>
                </a:solidFill>
                <a:effectLst/>
                <a:latin typeface="-apple-system"/>
              </a:rPr>
              <a:t>аалишан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4618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023" y="313916"/>
            <a:ext cx="4780491" cy="61388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30254" y="1901371"/>
            <a:ext cx="2926545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0" i="0" dirty="0" smtClean="0">
                <a:solidFill>
                  <a:srgbClr val="E1E3E6"/>
                </a:solidFill>
                <a:effectLst/>
                <a:latin typeface="-apple-system"/>
              </a:rPr>
              <a:t>художник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30254" y="3991429"/>
            <a:ext cx="2926545" cy="52471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E1E3E6"/>
                </a:solidFill>
                <a:effectLst/>
                <a:latin typeface="-apple-system"/>
              </a:rPr>
              <a:t>уран </a:t>
            </a:r>
            <a:r>
              <a:rPr lang="ru-RU" sz="2800" b="1" i="0" dirty="0" err="1" smtClean="0">
                <a:solidFill>
                  <a:srgbClr val="E1E3E6"/>
                </a:solidFill>
                <a:effectLst/>
                <a:latin typeface="-apple-system"/>
              </a:rPr>
              <a:t>зурааша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3273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28575">
          <a:solidFill>
            <a:schemeClr val="bg1"/>
          </a:solidFill>
        </a:ln>
      </a:spPr>
      <a:bodyPr wrap="square">
        <a:spAutoFit/>
      </a:bodyPr>
      <a:lstStyle>
        <a:defPPr algn="ctr">
          <a:defRPr sz="4000" b="0" i="0" dirty="0" smtClean="0">
            <a:solidFill>
              <a:srgbClr val="E1E3E6"/>
            </a:solidFill>
            <a:effectLst/>
            <a:latin typeface="-apple-system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173</Words>
  <Application>Microsoft Office PowerPoint</Application>
  <PresentationFormat>Широкоэкранный</PresentationFormat>
  <Paragraphs>84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-apple-system</vt:lpstr>
      <vt:lpstr>Arial</vt:lpstr>
      <vt:lpstr>Calibri</vt:lpstr>
      <vt:lpstr>Calibri Light</vt:lpstr>
      <vt:lpstr>Тема Office</vt:lpstr>
      <vt:lpstr>Презентация PowerPoint</vt:lpstr>
      <vt:lpstr> I шата Зураг дээрэ хэн бэ? Буряадаар нэрлэгты. Нэгэдэхи бүлэг: «Мэргэжэл»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водитель</vt:lpstr>
      <vt:lpstr>строитель</vt:lpstr>
      <vt:lpstr>Хоердохи бүлэг «Амитад»</vt:lpstr>
      <vt:lpstr>лев</vt:lpstr>
      <vt:lpstr>обезьяна</vt:lpstr>
      <vt:lpstr>тигр</vt:lpstr>
      <vt:lpstr>слон</vt:lpstr>
      <vt:lpstr>черепашка</vt:lpstr>
      <vt:lpstr>II шата</vt:lpstr>
      <vt:lpstr> Дуунууды аялгаарнь таагты:</vt:lpstr>
      <vt:lpstr>Дуунуудай үгынь үргэлжэлүүлэгты:</vt:lpstr>
      <vt:lpstr>III шата</vt:lpstr>
      <vt:lpstr>Дахин уулзатараа баяртай!!!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Aryuna</dc:creator>
  <cp:lastModifiedBy>Aryuna</cp:lastModifiedBy>
  <cp:revision>25</cp:revision>
  <dcterms:created xsi:type="dcterms:W3CDTF">2023-03-23T16:02:18Z</dcterms:created>
  <dcterms:modified xsi:type="dcterms:W3CDTF">2023-03-23T20:26:01Z</dcterms:modified>
</cp:coreProperties>
</file>